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9144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E50DC30-7842-4C33-B5EE-A20B0A3EA528}" type="datetimeFigureOut">
              <a:rPr lang="ru-RU"/>
              <a:t>06.04.2025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03D13D3-8F1D-4016-BAB5-ABD06A8B0E0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E50DC30-7842-4C33-B5EE-A20B0A3EA528}" type="datetimeFigureOut">
              <a:rPr lang="ru-RU"/>
              <a:t>06.04.2025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03D13D3-8F1D-4016-BAB5-ABD06A8B0E0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E50DC30-7842-4C33-B5EE-A20B0A3EA528}" type="datetimeFigureOut">
              <a:rPr lang="ru-RU"/>
              <a:t>06.04.2025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03D13D3-8F1D-4016-BAB5-ABD06A8B0E0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E50DC30-7842-4C33-B5EE-A20B0A3EA528}" type="datetimeFigureOut">
              <a:rPr lang="ru-RU"/>
              <a:t>06.04.2025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03D13D3-8F1D-4016-BAB5-ABD06A8B0E0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E50DC30-7842-4C33-B5EE-A20B0A3EA528}" type="datetimeFigureOut">
              <a:rPr lang="ru-RU"/>
              <a:t>06.04.2025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03D13D3-8F1D-4016-BAB5-ABD06A8B0E0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E50DC30-7842-4C33-B5EE-A20B0A3EA528}" type="datetimeFigureOut">
              <a:rPr lang="ru-RU"/>
              <a:t>06.04.2025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03D13D3-8F1D-4016-BAB5-ABD06A8B0E0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7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8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9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E50DC30-7842-4C33-B5EE-A20B0A3EA528}" type="datetimeFigureOut">
              <a:rPr lang="ru-RU"/>
              <a:t>06.04.2025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03D13D3-8F1D-4016-BAB5-ABD06A8B0E0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E50DC30-7842-4C33-B5EE-A20B0A3EA528}" type="datetimeFigureOut">
              <a:rPr lang="ru-RU"/>
              <a:t>06.04.2025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03D13D3-8F1D-4016-BAB5-ABD06A8B0E0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E50DC30-7842-4C33-B5EE-A20B0A3EA528}" type="datetimeFigureOut">
              <a:rPr lang="ru-RU"/>
              <a:t>06.04.2025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03D13D3-8F1D-4016-BAB5-ABD06A8B0E0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E50DC30-7842-4C33-B5EE-A20B0A3EA528}" type="datetimeFigureOut">
              <a:rPr lang="ru-RU"/>
              <a:t>06.04.2025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03D13D3-8F1D-4016-BAB5-ABD06A8B0E0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6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E50DC30-7842-4C33-B5EE-A20B0A3EA528}" type="datetimeFigureOut">
              <a:rPr lang="ru-RU"/>
              <a:t>06.04.2025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03D13D3-8F1D-4016-BAB5-ABD06A8B0E0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E50DC30-7842-4C33-B5EE-A20B0A3EA528}" type="datetimeFigureOut">
              <a:rPr lang="ru-RU"/>
              <a:t>06.04.2025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03D13D3-8F1D-4016-BAB5-ABD06A8B0E04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Содержимое 2"/>
          <p:cNvSpPr>
            <a:spLocks noGrp="1"/>
          </p:cNvSpPr>
          <p:nvPr>
            <p:ph sz="half" idx="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Содержимое 3"/>
          <p:cNvSpPr>
            <a:spLocks noGrp="1"/>
          </p:cNvSpPr>
          <p:nvPr>
            <p:ph sz="half" idx="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7" name="Picture 2" descr="C:\Users\HOME\Desktop\12307089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0"/>
            <a:ext cx="9144000" cy="675084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8" name="Прямоугольник 5"/>
          <p:cNvSpPr/>
          <p:nvPr/>
        </p:nvSpPr>
        <p:spPr bwMode="auto">
          <a:xfrm>
            <a:off x="2643174" y="35716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ru-RU"/>
          </a:p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1214414" y="357166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i="1">
                <a:solidFill>
                  <a:srgbClr val="0000FF"/>
                </a:solidFill>
                <a:latin typeface="Tahoma"/>
                <a:ea typeface="Tahoma"/>
                <a:cs typeface="Tahoma"/>
              </a:rPr>
              <a:t> 		</a:t>
            </a:r>
            <a:endParaRPr/>
          </a:p>
        </p:txBody>
      </p:sp>
      <p:pic>
        <p:nvPicPr>
          <p:cNvPr id="10" name="Picture 3" descr="C:\Users\HOME\Desktop\Весенний переполох\100_5004.JPG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857356" y="642918"/>
            <a:ext cx="6604047" cy="514353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</p:spPr>
      </p:pic>
      <p:sp>
        <p:nvSpPr>
          <p:cNvPr id="11" name="Прямоугольник 9"/>
          <p:cNvSpPr/>
          <p:nvPr/>
        </p:nvSpPr>
        <p:spPr bwMode="auto">
          <a:xfrm>
            <a:off x="857224" y="21429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>
                <a:solidFill>
                  <a:srgbClr val="0000FF"/>
                </a:solidFill>
                <a:latin typeface="Tahoma"/>
                <a:ea typeface="Tahoma"/>
                <a:cs typeface="Tahoma"/>
              </a:rPr>
              <a:t>С чего всё начиналось…  </a:t>
            </a:r>
            <a:endParaRPr/>
          </a:p>
        </p:txBody>
      </p:sp>
      <p:sp>
        <p:nvSpPr>
          <p:cNvPr id="12" name="TextBox 10"/>
          <p:cNvSpPr txBox="1"/>
          <p:nvPr/>
        </p:nvSpPr>
        <p:spPr bwMode="auto">
          <a:xfrm>
            <a:off x="3786182" y="6211669"/>
            <a:ext cx="5004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 b="1" i="1">
                <a:solidFill>
                  <a:srgbClr val="0000FF"/>
                </a:solidFill>
                <a:latin typeface="Tahoma"/>
                <a:ea typeface="Tahoma"/>
                <a:cs typeface="Tahoma"/>
              </a:rPr>
              <a:t>Решили помочь птицам пережить  зиму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 xmlns:m="http://schemas.openxmlformats.org/officeDocument/2006/math" xmlns:w="http://schemas.openxmlformats.org/wordprocessingml/2006/main">
      <p:transition spd="slow" advClick="1">
        <p:fade thruBlk="0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Содержимое 2"/>
          <p:cNvSpPr>
            <a:spLocks noGrp="1"/>
          </p:cNvSpPr>
          <p:nvPr>
            <p:ph sz="half" idx="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Содержимое 3"/>
          <p:cNvSpPr>
            <a:spLocks noGrp="1"/>
          </p:cNvSpPr>
          <p:nvPr>
            <p:ph sz="half" idx="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7" name="Picture 2" descr="C:\Users\HOME\Desktop\12307089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0"/>
            <a:ext cx="9144000" cy="675084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8" name="Прямоугольник 5"/>
          <p:cNvSpPr/>
          <p:nvPr/>
        </p:nvSpPr>
        <p:spPr bwMode="auto">
          <a:xfrm>
            <a:off x="2643174" y="35716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ru-RU"/>
          </a:p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1214414" y="357166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i="1">
                <a:solidFill>
                  <a:srgbClr val="0000FF"/>
                </a:solidFill>
                <a:latin typeface="Tahoma"/>
                <a:ea typeface="Tahoma"/>
                <a:cs typeface="Tahoma"/>
              </a:rPr>
              <a:t> 		</a:t>
            </a:r>
            <a:endParaRPr/>
          </a:p>
        </p:txBody>
      </p:sp>
      <p:pic>
        <p:nvPicPr>
          <p:cNvPr id="10" name="Picture 2" descr="C:\Users\HOME\Desktop\Весенний переполох\100_5062.JPG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571604" y="357166"/>
            <a:ext cx="6763679" cy="516847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</p:spPr>
      </p:pic>
      <p:sp>
        <p:nvSpPr>
          <p:cNvPr id="11" name="Прямоугольник 9"/>
          <p:cNvSpPr/>
          <p:nvPr/>
        </p:nvSpPr>
        <p:spPr bwMode="auto">
          <a:xfrm>
            <a:off x="2428860" y="6000768"/>
            <a:ext cx="73581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i="1">
                <a:solidFill>
                  <a:srgbClr val="0000FF"/>
                </a:solidFill>
                <a:latin typeface="Tahoma"/>
                <a:ea typeface="Tahoma"/>
                <a:cs typeface="Tahoma"/>
              </a:rPr>
              <a:t>Развешиваем кормушки около школы, в парке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 xmlns:m="http://schemas.openxmlformats.org/officeDocument/2006/math" xmlns:w="http://schemas.openxmlformats.org/wordprocessingml/2006/main">
      <p:transition spd="slow" advClick="1">
        <p:fade thruBlk="0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Содержимое 2"/>
          <p:cNvSpPr>
            <a:spLocks noGrp="1"/>
          </p:cNvSpPr>
          <p:nvPr>
            <p:ph sz="half" idx="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Содержимое 3"/>
          <p:cNvSpPr>
            <a:spLocks noGrp="1"/>
          </p:cNvSpPr>
          <p:nvPr>
            <p:ph sz="half" idx="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7" name="Picture 2" descr="C:\Users\HOME\Desktop\12307089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0"/>
            <a:ext cx="9144000" cy="675084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8" name="Прямоугольник 5"/>
          <p:cNvSpPr/>
          <p:nvPr/>
        </p:nvSpPr>
        <p:spPr bwMode="auto">
          <a:xfrm>
            <a:off x="2643174" y="35716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ru-RU"/>
          </a:p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1214414" y="357166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i="1">
                <a:solidFill>
                  <a:srgbClr val="0000FF"/>
                </a:solidFill>
                <a:latin typeface="Tahoma"/>
                <a:ea typeface="Tahoma"/>
                <a:cs typeface="Tahoma"/>
              </a:rPr>
              <a:t> 		</a:t>
            </a:r>
            <a:endParaRPr/>
          </a:p>
        </p:txBody>
      </p:sp>
      <p:pic>
        <p:nvPicPr>
          <p:cNvPr id="10" name="Picture 2" descr="C:\Users\HOME\Desktop\Весенний переполох\100_2928.JPG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643042" y="553620"/>
            <a:ext cx="6786610" cy="508995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</p:spPr>
      </p:pic>
      <p:sp>
        <p:nvSpPr>
          <p:cNvPr id="11" name="Прямоугольник 10"/>
          <p:cNvSpPr/>
          <p:nvPr/>
        </p:nvSpPr>
        <p:spPr bwMode="auto">
          <a:xfrm>
            <a:off x="2357422" y="6143644"/>
            <a:ext cx="70723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i="1">
                <a:solidFill>
                  <a:srgbClr val="0000FF"/>
                </a:solidFill>
                <a:latin typeface="Tahoma"/>
                <a:ea typeface="Tahoma"/>
                <a:cs typeface="Tahoma"/>
              </a:rPr>
              <a:t>Следим за тем, чтобы  в кормушках всегда был корм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 xmlns:m="http://schemas.openxmlformats.org/officeDocument/2006/math" xmlns:w="http://schemas.openxmlformats.org/wordprocessingml/2006/main">
      <p:transition spd="slow" advClick="1">
        <p:fade thruBlk="0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Содержимое 2"/>
          <p:cNvSpPr>
            <a:spLocks noGrp="1"/>
          </p:cNvSpPr>
          <p:nvPr>
            <p:ph sz="half" idx="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Содержимое 3"/>
          <p:cNvSpPr>
            <a:spLocks noGrp="1"/>
          </p:cNvSpPr>
          <p:nvPr>
            <p:ph sz="half" idx="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7" name="Picture 2" descr="C:\Users\HOME\Desktop\12307089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0"/>
            <a:ext cx="9144000" cy="675084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8" name="Прямоугольник 5"/>
          <p:cNvSpPr/>
          <p:nvPr/>
        </p:nvSpPr>
        <p:spPr bwMode="auto">
          <a:xfrm>
            <a:off x="2643174" y="35716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ru-RU"/>
          </a:p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1214414" y="357166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i="1">
                <a:solidFill>
                  <a:srgbClr val="0000FF"/>
                </a:solidFill>
                <a:latin typeface="Tahoma"/>
                <a:ea typeface="Tahoma"/>
                <a:cs typeface="Tahoma"/>
              </a:rPr>
              <a:t> 		</a:t>
            </a:r>
            <a:endParaRPr/>
          </a:p>
        </p:txBody>
      </p:sp>
      <p:pic>
        <p:nvPicPr>
          <p:cNvPr id="10" name="Picture 3" descr="C:\Users\HOME\Desktop\Весенний переполох\100_5066.JPG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422605" y="1500174"/>
            <a:ext cx="3637215" cy="471490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</p:spPr>
      </p:pic>
      <p:pic>
        <p:nvPicPr>
          <p:cNvPr id="11" name="Picture 3" descr="C:\Users\HOME\Desktop\Весенний переполох\100_5080.JPG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4900584" y="0"/>
            <a:ext cx="3786215" cy="504828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 xmlns:m="http://schemas.openxmlformats.org/officeDocument/2006/math" xmlns:w="http://schemas.openxmlformats.org/wordprocessingml/2006/main">
      <p:transition spd="slow" advClick="1">
        <p:fade thruBlk="0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Содержимое 2"/>
          <p:cNvSpPr>
            <a:spLocks noGrp="1"/>
          </p:cNvSpPr>
          <p:nvPr>
            <p:ph sz="half" idx="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Содержимое 3"/>
          <p:cNvSpPr>
            <a:spLocks noGrp="1"/>
          </p:cNvSpPr>
          <p:nvPr>
            <p:ph sz="half" idx="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7" name="Picture 2" descr="C:\Users\HOME\Desktop\12307089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0"/>
            <a:ext cx="9144000" cy="675084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8" name="Прямоугольник 5"/>
          <p:cNvSpPr/>
          <p:nvPr/>
        </p:nvSpPr>
        <p:spPr bwMode="auto">
          <a:xfrm>
            <a:off x="2643174" y="35716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ru-RU"/>
          </a:p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1214414" y="357166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i="1">
                <a:solidFill>
                  <a:srgbClr val="0000FF"/>
                </a:solidFill>
                <a:latin typeface="Tahoma"/>
                <a:ea typeface="Tahoma"/>
                <a:cs typeface="Tahoma"/>
              </a:rPr>
              <a:t> 		</a:t>
            </a:r>
            <a:endParaRPr/>
          </a:p>
        </p:txBody>
      </p:sp>
      <p:pic>
        <p:nvPicPr>
          <p:cNvPr id="10" name="Picture 2" descr="C:\Users\HOME\Desktop\фото день птиц\100_6031.JPG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643043" y="785793"/>
            <a:ext cx="6762796" cy="507209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</p:spPr>
      </p:pic>
      <p:sp>
        <p:nvSpPr>
          <p:cNvPr id="11" name="Прямоугольник 9"/>
          <p:cNvSpPr/>
          <p:nvPr/>
        </p:nvSpPr>
        <p:spPr bwMode="auto">
          <a:xfrm>
            <a:off x="5857884" y="6000768"/>
            <a:ext cx="16930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i="1">
                <a:solidFill>
                  <a:srgbClr val="0000FF"/>
                </a:solidFill>
                <a:latin typeface="Tahoma"/>
                <a:ea typeface="Tahoma"/>
                <a:cs typeface="Tahoma"/>
              </a:rPr>
              <a:t>Рисуем птиц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 xmlns:m="http://schemas.openxmlformats.org/officeDocument/2006/math" xmlns:w="http://schemas.openxmlformats.org/wordprocessingml/2006/main">
      <p:transition spd="slow" advClick="1">
        <p:fade thruBlk="0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Содержимое 2"/>
          <p:cNvSpPr>
            <a:spLocks noGrp="1"/>
          </p:cNvSpPr>
          <p:nvPr>
            <p:ph sz="half" idx="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Содержимое 3"/>
          <p:cNvSpPr>
            <a:spLocks noGrp="1"/>
          </p:cNvSpPr>
          <p:nvPr>
            <p:ph sz="half" idx="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7" name="Picture 2" descr="C:\Users\HOME\Desktop\12307089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0"/>
            <a:ext cx="9144000" cy="675084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8" name="Прямоугольник 5"/>
          <p:cNvSpPr/>
          <p:nvPr/>
        </p:nvSpPr>
        <p:spPr bwMode="auto">
          <a:xfrm>
            <a:off x="2643174" y="35716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ru-RU"/>
          </a:p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1214414" y="357166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i="1">
                <a:solidFill>
                  <a:srgbClr val="0000FF"/>
                </a:solidFill>
                <a:latin typeface="Tahoma"/>
                <a:ea typeface="Tahoma"/>
                <a:cs typeface="Tahoma"/>
              </a:rPr>
              <a:t> 		</a:t>
            </a:r>
            <a:endParaRPr/>
          </a:p>
        </p:txBody>
      </p:sp>
      <p:pic>
        <p:nvPicPr>
          <p:cNvPr id="10" name="Picture 2" descr="C:\Users\HOME\Desktop\фото день птиц\100_6035.JPG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928662" y="428604"/>
            <a:ext cx="3905277" cy="292895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</p:spPr>
      </p:pic>
      <p:pic>
        <p:nvPicPr>
          <p:cNvPr id="11" name="Picture 2" descr="C:\Users\HOME\Desktop\фото день птиц\100_6046.JPG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4929190" y="3357562"/>
            <a:ext cx="3857652" cy="30067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</p:spPr>
      </p:pic>
      <p:pic>
        <p:nvPicPr>
          <p:cNvPr id="12" name="Picture 2" descr="C:\Users\HOME\Desktop\фото день птиц\100_6034.JPG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5000628" y="428604"/>
            <a:ext cx="3905277" cy="292895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</p:spPr>
      </p:pic>
      <p:pic>
        <p:nvPicPr>
          <p:cNvPr id="13" name="Picture 2" descr="C:\Users\HOME\Desktop\фото день птиц\100_6047.JPG"/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1000100" y="3357562"/>
            <a:ext cx="3901440" cy="292608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 xmlns:m="http://schemas.openxmlformats.org/officeDocument/2006/math" xmlns:w="http://schemas.openxmlformats.org/wordprocessingml/2006/main">
      <p:transition spd="slow" advClick="1">
        <p:fade thruBlk="0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Содержимое 2"/>
          <p:cNvSpPr>
            <a:spLocks noGrp="1"/>
          </p:cNvSpPr>
          <p:nvPr>
            <p:ph sz="half" idx="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Содержимое 3"/>
          <p:cNvSpPr>
            <a:spLocks noGrp="1"/>
          </p:cNvSpPr>
          <p:nvPr>
            <p:ph sz="half" idx="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7" name="Picture 2" descr="C:\Users\HOME\Desktop\12307089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0"/>
            <a:ext cx="9144000" cy="675084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8" name="Прямоугольник 5"/>
          <p:cNvSpPr/>
          <p:nvPr/>
        </p:nvSpPr>
        <p:spPr bwMode="auto">
          <a:xfrm>
            <a:off x="2643174" y="35716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ru-RU"/>
          </a:p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1214414" y="357166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i="1">
                <a:solidFill>
                  <a:srgbClr val="0000FF"/>
                </a:solidFill>
                <a:latin typeface="Tahoma"/>
                <a:ea typeface="Tahoma"/>
                <a:cs typeface="Tahoma"/>
              </a:rPr>
              <a:t> 		</a:t>
            </a:r>
            <a:endParaRPr/>
          </a:p>
        </p:txBody>
      </p:sp>
      <p:pic>
        <p:nvPicPr>
          <p:cNvPr id="10" name="Picture 2" descr="C:\Users\HOME\Desktop\фото день птиц\100_6051.JPG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4929190" y="3286124"/>
            <a:ext cx="3929090" cy="306237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</p:spPr>
      </p:pic>
      <p:pic>
        <p:nvPicPr>
          <p:cNvPr id="11" name="Picture 2" descr="C:\Users\HOME\Desktop\фото день птиц\100_6048.JPG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714612" y="142852"/>
            <a:ext cx="4190997" cy="314324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</p:spPr>
      </p:pic>
      <p:pic>
        <p:nvPicPr>
          <p:cNvPr id="12" name="Picture 4" descr="C:\Users\HOME\Desktop\фото день птиц\100_6045.JPG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785786" y="3357562"/>
            <a:ext cx="3901440" cy="292608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Содержимое 2"/>
          <p:cNvSpPr>
            <a:spLocks noGrp="1"/>
          </p:cNvSpPr>
          <p:nvPr>
            <p:ph sz="half" idx="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Содержимое 3"/>
          <p:cNvSpPr>
            <a:spLocks noGrp="1"/>
          </p:cNvSpPr>
          <p:nvPr>
            <p:ph sz="half" idx="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7" name="Picture 2" descr="C:\Users\HOME\Desktop\12307089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0"/>
            <a:ext cx="9144000" cy="67508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8" name="Прямоугольник 5"/>
          <p:cNvSpPr/>
          <p:nvPr/>
        </p:nvSpPr>
        <p:spPr bwMode="auto">
          <a:xfrm>
            <a:off x="2643174" y="35716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ru-RU"/>
          </a:p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1214414" y="357166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i="1">
                <a:solidFill>
                  <a:srgbClr val="0000FF"/>
                </a:solidFill>
                <a:latin typeface="Tahoma"/>
                <a:ea typeface="Tahoma"/>
                <a:cs typeface="Tahoma"/>
              </a:rPr>
              <a:t> 		</a:t>
            </a:r>
            <a:endParaRPr/>
          </a:p>
        </p:txBody>
      </p:sp>
      <p:pic>
        <p:nvPicPr>
          <p:cNvPr id="10" name="Picture 2" descr="C:\Users\HOME\Desktop\фото день птиц\100_6058.JPG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785901" y="357165"/>
            <a:ext cx="6286544" cy="48962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1" name="Прямоугольник 9"/>
          <p:cNvSpPr/>
          <p:nvPr/>
        </p:nvSpPr>
        <p:spPr bwMode="auto">
          <a:xfrm>
            <a:off x="2857488" y="571501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>
                <a:solidFill>
                  <a:srgbClr val="0000FF"/>
                </a:solidFill>
                <a:latin typeface="Tahoma"/>
                <a:ea typeface="Tahoma"/>
                <a:cs typeface="Tahoma"/>
              </a:rPr>
              <a:t>Вот что у нас получилось.</a:t>
            </a:r>
            <a:endParaRPr/>
          </a:p>
          <a:p>
            <a:pPr algn="ctr">
              <a:defRPr/>
            </a:pPr>
            <a:r>
              <a:rPr lang="ru-RU" b="1" i="1">
                <a:solidFill>
                  <a:srgbClr val="0000FF"/>
                </a:solidFill>
                <a:latin typeface="Tahoma"/>
                <a:ea typeface="Tahoma"/>
                <a:cs typeface="Tahoma"/>
              </a:rPr>
              <a:t>Правда, здорово!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 xmlns:m="http://schemas.openxmlformats.org/officeDocument/2006/math" xmlns:w="http://schemas.openxmlformats.org/wordprocessingml/2006/main">
      <p:transition spd="slow" advClick="1">
        <p:fade thruBlk="0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47</Words>
  <Application>Microsoft Office PowerPoint</Application>
  <DocSecurity>0</DocSecurity>
  <PresentationFormat>Экран (4:3)</PresentationFormat>
  <Paragraphs>15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Tahoma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HOME</dc:creator>
  <cp:keywords/>
  <dc:description/>
  <cp:lastModifiedBy>1</cp:lastModifiedBy>
  <cp:revision>50</cp:revision>
  <dcterms:created xsi:type="dcterms:W3CDTF">2016-04-06T16:43:52Z</dcterms:created>
  <dcterms:modified xsi:type="dcterms:W3CDTF">2025-04-06T13:28:38Z</dcterms:modified>
  <cp:category/>
  <dc:identifier/>
  <cp:contentStatus/>
  <dc:language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2454403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S9.1.2</vt:lpwstr>
  </property>
</Properties>
</file>